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69" r:id="rId3"/>
    <p:sldId id="260" r:id="rId4"/>
    <p:sldId id="277" r:id="rId5"/>
    <p:sldId id="271" r:id="rId6"/>
    <p:sldId id="268" r:id="rId7"/>
    <p:sldId id="274" r:id="rId8"/>
    <p:sldId id="259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2288" autoAdjust="0"/>
    <p:restoredTop sz="94660"/>
  </p:normalViewPr>
  <p:slideViewPr>
    <p:cSldViewPr snapToGrid="0">
      <p:cViewPr varScale="1">
        <p:scale>
          <a:sx n="79" d="100"/>
          <a:sy n="79" d="100"/>
        </p:scale>
        <p:origin x="96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8" d="100"/>
          <a:sy n="98" d="100"/>
        </p:scale>
        <p:origin x="351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EB7032-F0D6-4A01-845E-F640D5DCE90C}" type="datetimeFigureOut">
              <a:rPr lang="nl-NL" smtClean="0"/>
              <a:t>13-3-2019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1A04F1-D7F4-4979-9173-69F0753CB5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7309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pening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kstvak 5"/>
          <p:cNvSpPr txBox="1"/>
          <p:nvPr userDrawn="1"/>
        </p:nvSpPr>
        <p:spPr>
          <a:xfrm>
            <a:off x="1130533" y="6142150"/>
            <a:ext cx="468006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63" y="5787319"/>
            <a:ext cx="6553213" cy="107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450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Met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8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9720000" cy="6858000"/>
          </a:xfrm>
        </p:spPr>
        <p:txBody>
          <a:bodyPr/>
          <a:lstStyle>
            <a:lvl1pPr marL="0" indent="0" algn="l">
              <a:buFontTx/>
              <a:buNone/>
              <a:defRPr sz="1600" baseline="0"/>
            </a:lvl1pPr>
          </a:lstStyle>
          <a:p>
            <a:r>
              <a:rPr lang="nl-NL" dirty="0" smtClean="0"/>
              <a:t>Klik op het pictogram in het midden om een achtergrondafbeelding toe te voegen (19,05 x 27 cm). </a:t>
            </a:r>
            <a:br>
              <a:rPr lang="nl-NL" dirty="0" smtClean="0"/>
            </a:br>
            <a:r>
              <a:rPr lang="nl-NL" dirty="0" smtClean="0"/>
              <a:t>Verplaats deze vervolgens naar de achtergrond om de tekst te typen.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20000" y="3060000"/>
            <a:ext cx="8280000" cy="72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44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720000" y="3816000"/>
            <a:ext cx="8280000" cy="720000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768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Zonder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20000" y="3060000"/>
            <a:ext cx="8280000" cy="72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4400" b="1" i="0" baseline="0">
                <a:solidFill>
                  <a:srgbClr val="1E201F"/>
                </a:solidFill>
                <a:latin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720000" y="3816000"/>
            <a:ext cx="8280000" cy="720000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 baseline="0">
                <a:solidFill>
                  <a:srgbClr val="1E201F"/>
                </a:solidFill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055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tekst/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818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8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9720000" cy="6858000"/>
          </a:xfrm>
        </p:spPr>
        <p:txBody>
          <a:bodyPr/>
          <a:lstStyle>
            <a:lvl1pPr marL="0" indent="0" algn="l">
              <a:buFontTx/>
              <a:buNone/>
              <a:defRPr sz="1600" baseline="0"/>
            </a:lvl1pPr>
          </a:lstStyle>
          <a:p>
            <a:r>
              <a:rPr lang="nl-NL" dirty="0" smtClean="0"/>
              <a:t>Klik op het pictogram in het midden om een achtergrondafbeelding toe te voegen (19,05 x 27 cm). </a:t>
            </a:r>
            <a:br>
              <a:rPr lang="nl-NL" dirty="0" smtClean="0"/>
            </a:b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888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, tekst en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5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9720000" cy="68580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/>
            </a:lvl1pPr>
          </a:lstStyle>
          <a:p>
            <a:r>
              <a:rPr lang="nl-NL" dirty="0" smtClean="0"/>
              <a:t>Klik op het pictogram in het midden om een afbeelding toe te voegen (19,05 x 10 cm).</a:t>
            </a:r>
            <a:r>
              <a:rPr lang="nl-NL" sz="1600" dirty="0" smtClean="0"/>
              <a:t> 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886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, tekst en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576000"/>
            <a:ext cx="4932000" cy="720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 hasCustomPrompt="1"/>
          </p:nvPr>
        </p:nvSpPr>
        <p:spPr>
          <a:xfrm>
            <a:off x="2088000" y="1476000"/>
            <a:ext cx="3600000" cy="4680000"/>
          </a:xfrm>
        </p:spPr>
        <p:txBody>
          <a:bodyPr/>
          <a:lstStyle/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1" hasCustomPrompt="1"/>
          </p:nvPr>
        </p:nvSpPr>
        <p:spPr>
          <a:xfrm>
            <a:off x="6120000" y="0"/>
            <a:ext cx="3600000" cy="6858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</a:lstStyle>
          <a:p>
            <a:r>
              <a:rPr lang="nl-NL" dirty="0" smtClean="0"/>
              <a:t>Klik op het pictogram in het midden om een afbeelding toe te voegen (19,05 x 10 cm).</a:t>
            </a:r>
            <a:r>
              <a:rPr lang="nl-NL" sz="1600" dirty="0" smtClean="0"/>
              <a:t> </a:t>
            </a:r>
            <a:endParaRPr lang="nl-NL" dirty="0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399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576000"/>
            <a:ext cx="4932000" cy="720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 hasCustomPrompt="1"/>
          </p:nvPr>
        </p:nvSpPr>
        <p:spPr>
          <a:xfrm>
            <a:off x="2088000" y="1476000"/>
            <a:ext cx="7200000" cy="4680000"/>
          </a:xfrm>
        </p:spPr>
        <p:txBody>
          <a:bodyPr/>
          <a:lstStyle/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04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ot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kstvak 2"/>
          <p:cNvSpPr txBox="1"/>
          <p:nvPr userDrawn="1"/>
        </p:nvSpPr>
        <p:spPr>
          <a:xfrm>
            <a:off x="1130533" y="6142150"/>
            <a:ext cx="468006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63" y="5787319"/>
            <a:ext cx="6553213" cy="107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768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756000" y="576000"/>
            <a:ext cx="9036000" cy="1080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2052000" y="1728000"/>
            <a:ext cx="77400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25692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2" r:id="rId3"/>
    <p:sldLayoutId id="2147483650" r:id="rId4"/>
    <p:sldLayoutId id="2147483653" r:id="rId5"/>
    <p:sldLayoutId id="2147483657" r:id="rId6"/>
    <p:sldLayoutId id="2147483654" r:id="rId7"/>
    <p:sldLayoutId id="2147483655" r:id="rId8"/>
    <p:sldLayoutId id="2147483656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baseline="0">
          <a:solidFill>
            <a:srgbClr val="1E201F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0" indent="-360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 baseline="0">
          <a:solidFill>
            <a:srgbClr val="1E201F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0"/>
        </a:spcBef>
        <a:buFontTx/>
        <a:buNone/>
        <a:defRPr sz="2400" kern="1200" baseline="0">
          <a:solidFill>
            <a:srgbClr val="1E201F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E201F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E201F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E201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ikiwijs.nl/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073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576000"/>
            <a:ext cx="8692800" cy="720000"/>
          </a:xfrm>
        </p:spPr>
        <p:txBody>
          <a:bodyPr/>
          <a:lstStyle/>
          <a:p>
            <a:pPr algn="ctr"/>
            <a:r>
              <a:rPr lang="nl-NL" dirty="0" smtClean="0"/>
              <a:t>Plant en verdieping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/>
          </p:nvPr>
        </p:nvSpPr>
        <p:spPr>
          <a:xfrm>
            <a:off x="2088000" y="3480618"/>
            <a:ext cx="7200000" cy="2675381"/>
          </a:xfrm>
        </p:spPr>
        <p:txBody>
          <a:bodyPr>
            <a:normAutofit/>
          </a:bodyPr>
          <a:lstStyle/>
          <a:p>
            <a:pPr indent="0">
              <a:buNone/>
            </a:pPr>
            <a:endParaRPr lang="nl-NL" sz="4800" dirty="0"/>
          </a:p>
        </p:txBody>
      </p:sp>
    </p:spTree>
    <p:extLst>
      <p:ext uri="{BB962C8B-B14F-4D97-AF65-F5344CB8AC3E}">
        <p14:creationId xmlns:p14="http://schemas.microsoft.com/office/powerpoint/2010/main" val="130032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Wat gaan we doen?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1"/>
            <a:endParaRPr lang="nl-NL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nl-NL" dirty="0" smtClean="0"/>
              <a:t>Opdracht media en teelt</a:t>
            </a:r>
          </a:p>
          <a:p>
            <a:pPr marL="1485900" lvl="2" indent="-342900"/>
            <a:r>
              <a:rPr lang="nl-NL" dirty="0" smtClean="0"/>
              <a:t>Zie arrangement</a:t>
            </a:r>
          </a:p>
          <a:p>
            <a:pPr lvl="1"/>
            <a:endParaRPr lang="nl-NL" dirty="0" smtClean="0"/>
          </a:p>
          <a:p>
            <a:r>
              <a:rPr lang="nl-NL" dirty="0" smtClean="0"/>
              <a:t>Schema presentatie</a:t>
            </a:r>
          </a:p>
          <a:p>
            <a:pPr indent="0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20957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8800" y="326618"/>
            <a:ext cx="8989200" cy="79560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Opdracht media en teelt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/>
          </p:nvPr>
        </p:nvSpPr>
        <p:spPr>
          <a:xfrm>
            <a:off x="841829" y="1476000"/>
            <a:ext cx="9424389" cy="4680000"/>
          </a:xfrm>
        </p:spPr>
        <p:txBody>
          <a:bodyPr/>
          <a:lstStyle/>
          <a:p>
            <a:r>
              <a:rPr lang="nl-NL" dirty="0" smtClean="0"/>
              <a:t>Lees, zoek, bekijk artikelen op </a:t>
            </a:r>
            <a:r>
              <a:rPr lang="nl-NL" dirty="0" err="1" smtClean="0"/>
              <a:t>social</a:t>
            </a:r>
            <a:r>
              <a:rPr lang="nl-NL" dirty="0" smtClean="0"/>
              <a:t> media, internet die met</a:t>
            </a:r>
          </a:p>
          <a:p>
            <a:pPr indent="0">
              <a:buNone/>
            </a:pPr>
            <a:r>
              <a:rPr lang="nl-NL" dirty="0" smtClean="0"/>
              <a:t>    tuinbouw of boomteelt te maken hebben</a:t>
            </a:r>
          </a:p>
          <a:p>
            <a:r>
              <a:rPr lang="nl-NL" dirty="0" smtClean="0"/>
              <a:t>Kies een artikel dat jij erg interessant vindt</a:t>
            </a:r>
          </a:p>
          <a:p>
            <a:r>
              <a:rPr lang="nl-NL" dirty="0" smtClean="0"/>
              <a:t>Verdiep je in de inhoud van het artikel</a:t>
            </a:r>
          </a:p>
          <a:p>
            <a:r>
              <a:rPr lang="nl-NL" dirty="0" smtClean="0"/>
              <a:t>Maak een presentatie waarin jij het artikel toelicht en uitlegt</a:t>
            </a:r>
          </a:p>
          <a:p>
            <a:r>
              <a:rPr lang="nl-NL" dirty="0" smtClean="0"/>
              <a:t>Geef een presentatie aan je klas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9548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576000"/>
            <a:ext cx="8436768" cy="720000"/>
          </a:xfrm>
        </p:spPr>
        <p:txBody>
          <a:bodyPr>
            <a:normAutofit/>
          </a:bodyPr>
          <a:lstStyle/>
          <a:p>
            <a:r>
              <a:rPr lang="nl-NL" dirty="0" smtClean="0"/>
              <a:t>Schema presentaties.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indent="0">
              <a:buNone/>
            </a:pPr>
            <a:r>
              <a:rPr lang="nl-NL" dirty="0" smtClean="0"/>
              <a:t>Arne + Henk:		 </a:t>
            </a:r>
            <a:r>
              <a:rPr lang="nl-NL" dirty="0" smtClean="0"/>
              <a:t>	27/3</a:t>
            </a:r>
            <a:endParaRPr lang="nl-NL" dirty="0" smtClean="0"/>
          </a:p>
          <a:p>
            <a:pPr indent="0">
              <a:buNone/>
            </a:pPr>
            <a:r>
              <a:rPr lang="nl-NL" dirty="0" smtClean="0"/>
              <a:t>Sven + Jarl:		 </a:t>
            </a:r>
            <a:r>
              <a:rPr lang="nl-NL" dirty="0" smtClean="0"/>
              <a:t>	3/4</a:t>
            </a:r>
            <a:endParaRPr lang="nl-NL" dirty="0" smtClean="0"/>
          </a:p>
          <a:p>
            <a:pPr indent="0">
              <a:buNone/>
            </a:pPr>
            <a:r>
              <a:rPr lang="nl-NL" dirty="0" smtClean="0"/>
              <a:t>Harmke, Ron + Mike:</a:t>
            </a:r>
            <a:r>
              <a:rPr lang="nl-NL" dirty="0" smtClean="0"/>
              <a:t>	</a:t>
            </a:r>
            <a:r>
              <a:rPr lang="nl-NL" dirty="0" smtClean="0"/>
              <a:t>10/4</a:t>
            </a:r>
            <a:endParaRPr lang="nl-NL" dirty="0" smtClean="0"/>
          </a:p>
          <a:p>
            <a:pPr indent="0">
              <a:buNone/>
            </a:pPr>
            <a:r>
              <a:rPr lang="nl-NL" dirty="0" smtClean="0"/>
              <a:t>Miranda + Marjorijn</a:t>
            </a:r>
            <a:r>
              <a:rPr lang="nl-NL" smtClean="0"/>
              <a:t>: </a:t>
            </a:r>
            <a:r>
              <a:rPr lang="nl-NL" smtClean="0"/>
              <a:t>	17/4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08911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576000"/>
            <a:ext cx="8532000" cy="72000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Bespreking vragen en opdrachten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/>
          </p:nvPr>
        </p:nvSpPr>
        <p:spPr>
          <a:xfrm>
            <a:off x="1071716" y="1504334"/>
            <a:ext cx="8216284" cy="4651665"/>
          </a:xfrm>
        </p:spPr>
        <p:txBody>
          <a:bodyPr/>
          <a:lstStyle/>
          <a:p>
            <a:r>
              <a:rPr lang="nl-NL" dirty="0" smtClean="0"/>
              <a:t>De vragen en opdrachten worden klassikaal besproken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2092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61785" y="476057"/>
            <a:ext cx="59212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latin typeface="Arial"/>
                <a:cs typeface="Arial"/>
              </a:rPr>
              <a:t>Het arrangement</a:t>
            </a:r>
          </a:p>
        </p:txBody>
      </p:sp>
      <p:sp>
        <p:nvSpPr>
          <p:cNvPr id="2" name="Rechthoek 1"/>
          <p:cNvSpPr/>
          <p:nvPr/>
        </p:nvSpPr>
        <p:spPr>
          <a:xfrm>
            <a:off x="1970050" y="1650381"/>
            <a:ext cx="84637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l-NL" dirty="0"/>
          </a:p>
          <a:p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2427249" y="1795127"/>
            <a:ext cx="800657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>
                <a:hlinkClick r:id="rId2"/>
              </a:rPr>
              <a:t>www.wikiwijs.nl</a:t>
            </a:r>
            <a:endParaRPr lang="nl-NL" sz="3200" dirty="0"/>
          </a:p>
          <a:p>
            <a:r>
              <a:rPr lang="nl-NL" sz="3200" dirty="0"/>
              <a:t>Zoeken: verzamelarrangement</a:t>
            </a:r>
          </a:p>
          <a:p>
            <a:r>
              <a:rPr lang="nl-NL" sz="3200" dirty="0"/>
              <a:t>Aanklikken: plannen en </a:t>
            </a:r>
            <a:r>
              <a:rPr lang="nl-NL" sz="3200" dirty="0" smtClean="0"/>
              <a:t>optimaliseren</a:t>
            </a:r>
          </a:p>
          <a:p>
            <a:r>
              <a:rPr lang="nl-NL" sz="3200" dirty="0" smtClean="0"/>
              <a:t>Teelt en technologie</a:t>
            </a:r>
            <a:r>
              <a:rPr lang="nl-NL" sz="3200" smtClean="0"/>
              <a:t>: verdieping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396494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466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GroeneWel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 mbo zone.potx" id="{0BCAC3F8-4FF1-499E-BA49-5CC313878B9A}" vid="{F13681D8-602E-4945-A6E2-54F6374ECF34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Presentatie mbo zone</Template>
  <TotalTime>175</TotalTime>
  <Words>106</Words>
  <Application>Microsoft Office PowerPoint</Application>
  <PresentationFormat>Breedbeeld</PresentationFormat>
  <Paragraphs>26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Calibri</vt:lpstr>
      <vt:lpstr>Kantoorthema</vt:lpstr>
      <vt:lpstr>PowerPoint-presentatie</vt:lpstr>
      <vt:lpstr>Plant en verdieping</vt:lpstr>
      <vt:lpstr>Wat gaan we doen?</vt:lpstr>
      <vt:lpstr>Opdracht media en teelt </vt:lpstr>
      <vt:lpstr>Schema presentaties.</vt:lpstr>
      <vt:lpstr>Bespreking vragen en opdrachten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Piet Segers</dc:creator>
  <cp:lastModifiedBy>Piet Segers</cp:lastModifiedBy>
  <cp:revision>37</cp:revision>
  <dcterms:created xsi:type="dcterms:W3CDTF">2018-09-27T09:40:51Z</dcterms:created>
  <dcterms:modified xsi:type="dcterms:W3CDTF">2019-03-13T08:55:27Z</dcterms:modified>
</cp:coreProperties>
</file>