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69" r:id="rId3"/>
    <p:sldId id="260" r:id="rId4"/>
    <p:sldId id="277" r:id="rId5"/>
    <p:sldId id="271" r:id="rId6"/>
    <p:sldId id="268" r:id="rId7"/>
    <p:sldId id="274" r:id="rId8"/>
    <p:sldId id="259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288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r>
              <a:rPr lang="nl-NL" dirty="0" smtClean="0"/>
              <a:t>Verplaats deze vervolgens naar de achtergrond om de tekst te typen.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wijs.nl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73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692800" cy="720000"/>
          </a:xfrm>
        </p:spPr>
        <p:txBody>
          <a:bodyPr/>
          <a:lstStyle/>
          <a:p>
            <a:pPr algn="ctr"/>
            <a:r>
              <a:rPr lang="nl-NL" dirty="0" smtClean="0"/>
              <a:t>Plant en verdieping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2088000" y="3480618"/>
            <a:ext cx="7200000" cy="2675381"/>
          </a:xfrm>
        </p:spPr>
        <p:txBody>
          <a:bodyPr>
            <a:normAutofit/>
          </a:bodyPr>
          <a:lstStyle/>
          <a:p>
            <a:pPr indent="0">
              <a:buNone/>
            </a:pP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130032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endParaRPr lang="nl-N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dirty="0" smtClean="0"/>
              <a:t>Opdracht media en teelt</a:t>
            </a:r>
          </a:p>
          <a:p>
            <a:pPr marL="1485900" lvl="2" indent="-342900"/>
            <a:r>
              <a:rPr lang="nl-NL" dirty="0" smtClean="0"/>
              <a:t>Zie arrangement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Schema presentatie</a:t>
            </a:r>
          </a:p>
          <a:p>
            <a:pPr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20957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8800" y="326618"/>
            <a:ext cx="8989200" cy="7956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Opdracht media en teelt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841829" y="1476000"/>
            <a:ext cx="9424389" cy="4680000"/>
          </a:xfrm>
        </p:spPr>
        <p:txBody>
          <a:bodyPr/>
          <a:lstStyle/>
          <a:p>
            <a:r>
              <a:rPr lang="nl-NL" dirty="0" smtClean="0"/>
              <a:t>Lees, zoek, bekijk artikelen op </a:t>
            </a:r>
            <a:r>
              <a:rPr lang="nl-NL" dirty="0" err="1" smtClean="0"/>
              <a:t>social</a:t>
            </a:r>
            <a:r>
              <a:rPr lang="nl-NL" dirty="0" smtClean="0"/>
              <a:t> media, internet die met</a:t>
            </a:r>
          </a:p>
          <a:p>
            <a:pPr indent="0">
              <a:buNone/>
            </a:pPr>
            <a:r>
              <a:rPr lang="nl-NL" dirty="0" smtClean="0"/>
              <a:t>    tuinbouw of boomteelt te maken hebben</a:t>
            </a:r>
          </a:p>
          <a:p>
            <a:r>
              <a:rPr lang="nl-NL" dirty="0" smtClean="0"/>
              <a:t>Kies een artikel dat jij erg interessant vindt</a:t>
            </a:r>
          </a:p>
          <a:p>
            <a:r>
              <a:rPr lang="nl-NL" dirty="0" smtClean="0"/>
              <a:t>Verdiep je in de inhoud van het artikel</a:t>
            </a:r>
          </a:p>
          <a:p>
            <a:r>
              <a:rPr lang="nl-NL" dirty="0" smtClean="0"/>
              <a:t>Maak een presentatie waarin jij het artikel toelicht en uitlegt</a:t>
            </a:r>
          </a:p>
          <a:p>
            <a:r>
              <a:rPr lang="nl-NL" dirty="0" smtClean="0"/>
              <a:t>Geef een presentatie aan je klas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548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436768" cy="720000"/>
          </a:xfrm>
        </p:spPr>
        <p:txBody>
          <a:bodyPr>
            <a:normAutofit/>
          </a:bodyPr>
          <a:lstStyle/>
          <a:p>
            <a:r>
              <a:rPr lang="nl-NL" dirty="0" smtClean="0"/>
              <a:t>Schema presentaties.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indent="0">
              <a:buNone/>
            </a:pPr>
            <a:r>
              <a:rPr lang="nl-NL" dirty="0" smtClean="0"/>
              <a:t>Arne + Henk:		 </a:t>
            </a:r>
            <a:r>
              <a:rPr lang="nl-NL" dirty="0" smtClean="0"/>
              <a:t>	27/3</a:t>
            </a:r>
            <a:endParaRPr lang="nl-NL" dirty="0" smtClean="0"/>
          </a:p>
          <a:p>
            <a:pPr indent="0">
              <a:buNone/>
            </a:pPr>
            <a:r>
              <a:rPr lang="nl-NL" dirty="0" smtClean="0"/>
              <a:t>Sven + Jarl:		 </a:t>
            </a:r>
            <a:r>
              <a:rPr lang="nl-NL" dirty="0" smtClean="0"/>
              <a:t>	3/4</a:t>
            </a:r>
            <a:endParaRPr lang="nl-NL" dirty="0" smtClean="0"/>
          </a:p>
          <a:p>
            <a:pPr indent="0">
              <a:buNone/>
            </a:pPr>
            <a:r>
              <a:rPr lang="nl-NL" dirty="0" smtClean="0"/>
              <a:t>Harmke, Ron + Mike:</a:t>
            </a:r>
            <a:r>
              <a:rPr lang="nl-NL" dirty="0" smtClean="0"/>
              <a:t>	</a:t>
            </a:r>
            <a:r>
              <a:rPr lang="nl-NL" dirty="0" smtClean="0"/>
              <a:t>10/4</a:t>
            </a:r>
            <a:endParaRPr lang="nl-NL" dirty="0" smtClean="0"/>
          </a:p>
          <a:p>
            <a:pPr indent="0">
              <a:buNone/>
            </a:pPr>
            <a:r>
              <a:rPr lang="nl-NL" dirty="0" smtClean="0"/>
              <a:t>Miranda + Marjorijn</a:t>
            </a:r>
            <a:r>
              <a:rPr lang="nl-NL" smtClean="0"/>
              <a:t>: </a:t>
            </a:r>
            <a:r>
              <a:rPr lang="nl-NL" smtClean="0"/>
              <a:t>	17/4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08911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532000" cy="720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Bespreking vragen en opdrachten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1071716" y="1504334"/>
            <a:ext cx="8216284" cy="4651665"/>
          </a:xfrm>
        </p:spPr>
        <p:txBody>
          <a:bodyPr/>
          <a:lstStyle/>
          <a:p>
            <a:r>
              <a:rPr lang="nl-NL" dirty="0" smtClean="0"/>
              <a:t>De vragen en opdrachten worden klassikaal besproken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092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61785" y="476057"/>
            <a:ext cx="59212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Arial"/>
                <a:cs typeface="Arial"/>
              </a:rPr>
              <a:t>Het arrangement</a:t>
            </a:r>
          </a:p>
        </p:txBody>
      </p:sp>
      <p:sp>
        <p:nvSpPr>
          <p:cNvPr id="2" name="Rechthoek 1"/>
          <p:cNvSpPr/>
          <p:nvPr/>
        </p:nvSpPr>
        <p:spPr>
          <a:xfrm>
            <a:off x="1970050" y="1650381"/>
            <a:ext cx="84637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2427249" y="1795127"/>
            <a:ext cx="800657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hlinkClick r:id="rId2"/>
              </a:rPr>
              <a:t>www.wikiwijs.nl</a:t>
            </a:r>
            <a:endParaRPr lang="nl-NL" sz="3200" dirty="0"/>
          </a:p>
          <a:p>
            <a:r>
              <a:rPr lang="nl-NL" sz="3200" dirty="0"/>
              <a:t>Zoeken: verzamelarrangement</a:t>
            </a:r>
          </a:p>
          <a:p>
            <a:r>
              <a:rPr lang="nl-NL" sz="3200" dirty="0"/>
              <a:t>Aanklikken: plannen en </a:t>
            </a:r>
            <a:r>
              <a:rPr lang="nl-NL" sz="3200" dirty="0" smtClean="0"/>
              <a:t>optimaliseren</a:t>
            </a:r>
          </a:p>
          <a:p>
            <a:r>
              <a:rPr lang="nl-NL" sz="3200" dirty="0" smtClean="0"/>
              <a:t>Teelt en technologie</a:t>
            </a:r>
            <a:r>
              <a:rPr lang="nl-NL" sz="3200" smtClean="0"/>
              <a:t>: verdieping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96494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66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mbo zone.potx" id="{0BCAC3F8-4FF1-499E-BA49-5CC313878B9A}" vid="{F13681D8-602E-4945-A6E2-54F6374ECF3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 mbo zone</Template>
  <TotalTime>175</TotalTime>
  <Words>106</Words>
  <Application>Microsoft Office PowerPoint</Application>
  <PresentationFormat>Breedbeeld</PresentationFormat>
  <Paragraphs>26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Plant en verdieping</vt:lpstr>
      <vt:lpstr>Wat gaan we doen?</vt:lpstr>
      <vt:lpstr>Opdracht media en teelt </vt:lpstr>
      <vt:lpstr>Schema presentaties.</vt:lpstr>
      <vt:lpstr>Bespreking vragen en opdrachten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Piet Segers</dc:creator>
  <cp:lastModifiedBy>Piet Segers</cp:lastModifiedBy>
  <cp:revision>37</cp:revision>
  <dcterms:created xsi:type="dcterms:W3CDTF">2018-09-27T09:40:51Z</dcterms:created>
  <dcterms:modified xsi:type="dcterms:W3CDTF">2019-03-13T08:55:27Z</dcterms:modified>
</cp:coreProperties>
</file>